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F234-C7E4-4631-94E5-2018F00C5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FA67B-C91D-4D59-8406-EE76C57EA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F82AC-7D31-40AD-B5F1-15887673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3AE36-1E7E-46C2-AAAC-64C60B95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F5847-48FE-4584-8A89-5388EF3F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79E7-AD7D-4EC0-93C6-1763381E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DEFFE-3EBD-4760-B45B-158E15AEA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6F82-75C9-4C2D-86C5-EC68A2F5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318AC-A8D5-4216-9CF2-97A803CE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5AFE-6424-4CB1-AAB7-1EB4B60A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2DC64-CDA6-4590-A292-8C120140C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CB5FA-933F-47A4-8511-93298E6F3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BB0F-6634-4C43-87B9-72FD5214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3A49-DC1E-4DBA-904C-7ACC0ACB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D2103-E142-4A83-9777-97AFF3BE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F515-1A0A-46E6-B3F0-51C67B8E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B491E-1E24-4E85-870D-96D6A2012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43199-28EA-4251-9CE8-EB4ADB72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D828-4AA8-40B2-9F31-2D7EB8DC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D2E9-A17C-440C-AC0F-FACDE2B0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7E63-5BD7-430B-9B3E-B781D38E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9DDD3-BCDF-4877-B792-9838775C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9CCEF-69A8-47C3-B359-9993D860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3B96F-D1D2-42F4-A33D-9A5F9FAC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2E35-0AC8-4678-984B-597D98A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0A73-110C-467E-8791-8E4CBD92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7E17-9332-42B6-908F-38417926D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B976A-E360-474A-8D78-BAC5EC61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4D656-A732-4D05-8E73-C681DC23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4F7C0-9C12-41DA-9E6D-DFBA6F50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045F-645B-442F-A32F-21A49A6A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DB31-C6A8-4391-AEAA-24D32D7D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5D40-3C6D-445D-9C05-F6002FE0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3F8D6-8B9D-4092-BD22-3167E4602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BFCDA-C63B-46DC-AE07-B5B827F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7BCC2-9693-479B-B1CD-865BDCB75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08D89-0B16-438F-AFF8-2EB83EF6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84272-E7DF-4F67-8762-D17FF80B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7A777-DC0A-4163-A2AF-C4252B3B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F08A-43C1-446D-850F-2A5338EF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70727-EC57-48F6-8E03-EC270BDB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5AE16-E4F0-48F7-BCA8-8C890B20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C88AB-E250-4E3E-8734-DDE5A9A0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9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EFEF8-0BF3-4477-9ABB-B1E70046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76AA17-7312-4E4B-BF5B-5DE8797A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99627-A8A4-4BF1-B53F-B209BC68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7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A95C-3E8A-4804-A05D-43F8C59C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B19F-7C39-43C5-BCE8-36EAD57F1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E140E-7D3E-48F0-941C-FBD41FA59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E6BCF-CDC7-49ED-B673-11551DC1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BEAA3-D255-44FE-BA1D-44949DC6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2E9A8-AC0B-4825-B95A-F6B40E1A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F31D7-79AD-4096-80D3-2C71B503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9FBFB-2A0F-4F64-AB06-953020BBB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43F06-BC33-40FA-875D-A14A81BD5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5C7B9-4E07-48AC-9107-0E775F93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6F773-95C9-4DE4-90C6-FC5CA990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E097-9DB4-4B5A-8550-6FB5B2DF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2C68D-469A-48F7-A1A1-7754C9AD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00C36-D0F4-48AE-8768-22C18CEB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E37E-DCD2-47DF-9C9A-5DE35C55B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5D14-61F6-4906-AE4E-FA851EA2A07E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FB470-BD3A-44BF-8346-0277C9696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D7F8-A446-4CF6-B2AD-525B4E873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564F-BED0-479F-8636-FFB4F6F8F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61D8-8528-4792-885A-4507B80C9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Spartan 3A FPGA: XC3S50A-4VQG100C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642F4-0D90-4D7C-92CA-87361CB9B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breadboarding Adventure</a:t>
            </a:r>
          </a:p>
        </p:txBody>
      </p:sp>
    </p:spTree>
    <p:extLst>
      <p:ext uri="{BB962C8B-B14F-4D97-AF65-F5344CB8AC3E}">
        <p14:creationId xmlns:p14="http://schemas.microsoft.com/office/powerpoint/2010/main" val="108737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A9C44-60D1-4D8B-859B-0471AD83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50982"/>
            <a:ext cx="10506075" cy="4254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64ED6-8665-4644-B16E-07EF00CEA05B}"/>
              </a:ext>
            </a:extLst>
          </p:cNvPr>
          <p:cNvSpPr txBox="1"/>
          <p:nvPr/>
        </p:nvSpPr>
        <p:spPr>
          <a:xfrm>
            <a:off x="685800" y="5057775"/>
            <a:ext cx="1109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 Test, start with a Spartan 3A chip.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78AD6-2A80-47AE-9D4A-9D32A027D3B1}"/>
              </a:ext>
            </a:extLst>
          </p:cNvPr>
          <p:cNvSpPr txBox="1"/>
          <p:nvPr/>
        </p:nvSpPr>
        <p:spPr>
          <a:xfrm>
            <a:off x="781050" y="5514975"/>
            <a:ext cx="667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50k gates.</a:t>
            </a:r>
          </a:p>
          <a:p>
            <a:r>
              <a:rPr lang="en-US" dirty="0"/>
              <a:t>1.2 V internal logic.</a:t>
            </a:r>
          </a:p>
          <a:p>
            <a:r>
              <a:rPr lang="en-US" dirty="0"/>
              <a:t>100 pin TQFP</a:t>
            </a:r>
          </a:p>
        </p:txBody>
      </p:sp>
    </p:spTree>
    <p:extLst>
      <p:ext uri="{BB962C8B-B14F-4D97-AF65-F5344CB8AC3E}">
        <p14:creationId xmlns:p14="http://schemas.microsoft.com/office/powerpoint/2010/main" val="212632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BB895-3FA1-40FD-B3F6-D28900C47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41" y="114300"/>
            <a:ext cx="763151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B8305-E393-4934-BCFC-75C055CDA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1925"/>
            <a:ext cx="9753600" cy="4914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F98EA-1209-4E97-9F9B-3E9BA19679C1}"/>
              </a:ext>
            </a:extLst>
          </p:cNvPr>
          <p:cNvSpPr txBox="1"/>
          <p:nvPr/>
        </p:nvSpPr>
        <p:spPr>
          <a:xfrm>
            <a:off x="457200" y="5400675"/>
            <a:ext cx="1061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Obtained chip on </a:t>
            </a:r>
            <a:r>
              <a:rPr lang="en-US" dirty="0" err="1"/>
              <a:t>protoadvantage</a:t>
            </a:r>
            <a:r>
              <a:rPr lang="en-US" dirty="0"/>
              <a:t> TQFP to DIP adapter (100 pin).</a:t>
            </a:r>
          </a:p>
          <a:p>
            <a:r>
              <a:rPr lang="en-US" dirty="0"/>
              <a:t>Pins and IC assembled.</a:t>
            </a:r>
          </a:p>
        </p:txBody>
      </p:sp>
    </p:spTree>
    <p:extLst>
      <p:ext uri="{BB962C8B-B14F-4D97-AF65-F5344CB8AC3E}">
        <p14:creationId xmlns:p14="http://schemas.microsoft.com/office/powerpoint/2010/main" val="420756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18B0315C-B840-49DB-8245-FF6E3645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3D3CB8-A06B-4801-BC97-8B40737CCFE9}"/>
              </a:ext>
            </a:extLst>
          </p:cNvPr>
          <p:cNvSpPr txBox="1"/>
          <p:nvPr/>
        </p:nvSpPr>
        <p:spPr>
          <a:xfrm>
            <a:off x="275207" y="1175926"/>
            <a:ext cx="11079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VCCO/VCCAUX (+3.3V)</a:t>
            </a:r>
          </a:p>
          <a:p>
            <a:r>
              <a:rPr lang="en-US" dirty="0"/>
              <a:t>VCCO = 11,26,45,67,79,96 to +3.3V bus</a:t>
            </a:r>
          </a:p>
          <a:p>
            <a:r>
              <a:rPr lang="en-US" dirty="0"/>
              <a:t>VCCAUX = 22,55,92</a:t>
            </a:r>
          </a:p>
          <a:p>
            <a:endParaRPr lang="en-US" dirty="0"/>
          </a:p>
          <a:p>
            <a:r>
              <a:rPr lang="en-US" dirty="0"/>
              <a:t>Power supply for 1.2V</a:t>
            </a:r>
          </a:p>
          <a:p>
            <a:r>
              <a:rPr lang="en-US" dirty="0"/>
              <a:t>VCCINT = 17,39,66,81</a:t>
            </a:r>
          </a:p>
          <a:p>
            <a:endParaRPr lang="en-US" dirty="0"/>
          </a:p>
          <a:p>
            <a:r>
              <a:rPr lang="en-US" dirty="0"/>
              <a:t>GND</a:t>
            </a:r>
          </a:p>
          <a:p>
            <a:r>
              <a:rPr lang="en-US" dirty="0"/>
              <a:t>pins 8,14,18,42,47,58,63,69,74,80,87,91,95 to GND bus </a:t>
            </a:r>
          </a:p>
          <a:p>
            <a:endParaRPr lang="en-US" dirty="0"/>
          </a:p>
          <a:p>
            <a:r>
              <a:rPr lang="en-US" dirty="0"/>
              <a:t>JTAG CONNECTIONS</a:t>
            </a:r>
          </a:p>
          <a:p>
            <a:r>
              <a:rPr lang="en-US" dirty="0"/>
              <a:t>1 – TMS</a:t>
            </a:r>
          </a:p>
          <a:p>
            <a:r>
              <a:rPr lang="en-US" dirty="0"/>
              <a:t>2 – TDI</a:t>
            </a:r>
          </a:p>
          <a:p>
            <a:r>
              <a:rPr lang="en-US" dirty="0"/>
              <a:t>75 – TDO</a:t>
            </a:r>
          </a:p>
          <a:p>
            <a:r>
              <a:rPr lang="en-US" dirty="0"/>
              <a:t>76 – TCK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decoupling caps (0.1 </a:t>
            </a:r>
            <a:r>
              <a:rPr lang="en-US" dirty="0" err="1"/>
              <a:t>uF</a:t>
            </a:r>
            <a:r>
              <a:rPr lang="en-US" dirty="0"/>
              <a:t>) across +3.3,GND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65B28-BE77-473C-A6D3-589502313518}"/>
              </a:ext>
            </a:extLst>
          </p:cNvPr>
          <p:cNvSpPr txBox="1"/>
          <p:nvPr/>
        </p:nvSpPr>
        <p:spPr>
          <a:xfrm>
            <a:off x="275207" y="-28521"/>
            <a:ext cx="11916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Breadboard connections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593DD-DEDF-4AFF-A063-D8195085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03" y="156751"/>
            <a:ext cx="54864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94C88B85-51B5-4071-B022-96927124A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CB822-2FD0-4E21-8801-53F4E8C125BA}"/>
              </a:ext>
            </a:extLst>
          </p:cNvPr>
          <p:cNvSpPr txBox="1"/>
          <p:nvPr/>
        </p:nvSpPr>
        <p:spPr>
          <a:xfrm>
            <a:off x="9545216" y="447869"/>
            <a:ext cx="2369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Adafruit 5V </a:t>
            </a:r>
            <a:r>
              <a:rPr lang="en-US" dirty="0" err="1"/>
              <a:t>microUSB</a:t>
            </a:r>
            <a:r>
              <a:rPr lang="en-US" dirty="0"/>
              <a:t> breakout to LM1117C 3.3 V linear regulator</a:t>
            </a:r>
          </a:p>
          <a:p>
            <a:endParaRPr lang="en-US" dirty="0"/>
          </a:p>
          <a:p>
            <a:r>
              <a:rPr lang="en-US" dirty="0"/>
              <a:t>Makes GND Bus</a:t>
            </a:r>
          </a:p>
          <a:p>
            <a:r>
              <a:rPr lang="en-US" dirty="0"/>
              <a:t>And 3.3V bus</a:t>
            </a:r>
          </a:p>
          <a:p>
            <a:r>
              <a:rPr lang="en-US" dirty="0"/>
              <a:t>For</a:t>
            </a:r>
          </a:p>
          <a:p>
            <a:endParaRPr lang="en-US" dirty="0"/>
          </a:p>
          <a:p>
            <a:r>
              <a:rPr lang="en-US" dirty="0"/>
              <a:t>VCCO</a:t>
            </a:r>
          </a:p>
          <a:p>
            <a:r>
              <a:rPr lang="en-US" dirty="0"/>
              <a:t>VCCAUX</a:t>
            </a:r>
          </a:p>
        </p:txBody>
      </p:sp>
    </p:spTree>
    <p:extLst>
      <p:ext uri="{BB962C8B-B14F-4D97-AF65-F5344CB8AC3E}">
        <p14:creationId xmlns:p14="http://schemas.microsoft.com/office/powerpoint/2010/main" val="19042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34832892-C5E9-45FA-B794-22F4D8D61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A4E88-B4E1-42CF-8E2C-458B3319FF0D}"/>
              </a:ext>
            </a:extLst>
          </p:cNvPr>
          <p:cNvSpPr txBox="1"/>
          <p:nvPr/>
        </p:nvSpPr>
        <p:spPr>
          <a:xfrm>
            <a:off x="9553575" y="342900"/>
            <a:ext cx="2076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Added 1.2V VCCINT connections Power supply to small breadboard; make sure to link grounds.  Used jumpers to VCCINT pins.</a:t>
            </a:r>
          </a:p>
        </p:txBody>
      </p:sp>
    </p:spTree>
    <p:extLst>
      <p:ext uri="{BB962C8B-B14F-4D97-AF65-F5344CB8AC3E}">
        <p14:creationId xmlns:p14="http://schemas.microsoft.com/office/powerpoint/2010/main" val="13093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id="{968A0226-C9C2-4B8D-A91F-0C0126D0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3EB50-7DE9-4723-81C9-C7D748B8E34E}"/>
              </a:ext>
            </a:extLst>
          </p:cNvPr>
          <p:cNvSpPr txBox="1"/>
          <p:nvPr/>
        </p:nvSpPr>
        <p:spPr>
          <a:xfrm>
            <a:off x="9448800" y="180975"/>
            <a:ext cx="252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JTAG connections shown; pins 1,2,75,76 plus VCCAUX and GND.</a:t>
            </a:r>
          </a:p>
        </p:txBody>
      </p:sp>
    </p:spTree>
    <p:extLst>
      <p:ext uri="{BB962C8B-B14F-4D97-AF65-F5344CB8AC3E}">
        <p14:creationId xmlns:p14="http://schemas.microsoft.com/office/powerpoint/2010/main" val="311275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157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Spartan 3A FPGA: XC3S50A-4VQG100C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Spartan 3A FPGA: XC3S50A-4VQG100C</dc:title>
  <dc:creator>Ficarro, Scott B.</dc:creator>
  <cp:lastModifiedBy>Ficarro, Scott B.</cp:lastModifiedBy>
  <cp:revision>7</cp:revision>
  <dcterms:created xsi:type="dcterms:W3CDTF">2020-07-03T19:53:39Z</dcterms:created>
  <dcterms:modified xsi:type="dcterms:W3CDTF">2020-07-03T21:21:50Z</dcterms:modified>
</cp:coreProperties>
</file>