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7871-ECFB-4C8C-B3D0-8E6F9CE14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1427F-90FE-4032-8A97-36932817F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DDB8C-10EA-44D1-B0C6-7B7D0E25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3EF1B-55B2-47E7-B839-2B269602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E66F-7C59-407B-83E0-6956D75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FEBD-EA8B-4C09-AD5C-199EC429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61AAB-9791-4067-B3BF-0101C7D8A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8777F-6E88-4424-9585-58132C3C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DA67D-A123-4FD8-A8CC-1B62D6A6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E22B9-2A6D-4A30-8B67-7B57CAE9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97998-860E-4397-84FE-860FFFE1D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7C846-CF8D-4177-8987-C1CFEEE56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C4E06-8B95-48C2-A71A-55334736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10C7-6327-4E4C-9287-B7779ACB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D818C-4633-4680-9D6A-8CD79BBE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3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C0A6-C1C8-4062-A003-EDAFD9A2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0855-DB99-415D-B310-80AFD938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19E4C-2F75-4DDB-B247-B227F81C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D5D14-B5A0-4701-99F5-8A9BB4AF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18F13-FAD8-4187-85AA-B4241DF9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43F8-EA52-4582-997D-3F8D6F0F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4E5D3-BF84-4B57-8357-78433EAB5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D7F3-CCA4-46B6-99B2-DE72D8BB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261F0-FE75-42CA-9B6E-C9FAA1FB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0C17-7183-42C0-BDF5-3950B74A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5A48-724A-4E35-A1E6-2656BC87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784C-CB23-4DBD-8F50-961E172EA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DE3ED-2379-4A62-8458-4ABEB1AE9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D5DD4-4614-4A2C-8F8D-279C06F7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ECB51-A27B-4B12-BB2F-9293D362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0608A-A2B6-4894-A04A-30F8E84E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404A-1623-4238-87AF-F2BF2345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B5F56-E341-49A9-942C-41A2C00C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C748-A178-47F7-888C-539AA2C4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1947B-A6FE-45DA-907E-527F870A3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775A9-FE45-48D2-996E-E699B2881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501B5-FD41-4526-84C9-6DC49DBE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29775-4C8A-42CA-9B06-3B891032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3A951-C5D7-4821-9F97-667B89C8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0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0896-68C9-42C0-8EF4-DEEF1CDC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97C09-1932-4B84-9D8D-A48366F4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69C77-8E51-4594-9BB9-BE1FE742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5D599-BE6D-41B0-8B48-0648E9F8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B0BF5-360E-4D4A-85B4-7C01EA52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DBA9B-9820-45EF-8E7C-14F2ED1D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6AB6D-B4EF-4D0D-A37B-D3B8B9F6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FFDF-A567-4D2E-8DF9-44B74F00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F938-7340-4DC2-8AF6-6FB526838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E4F6B-CF1A-4EDD-AE41-56EDFDBB3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65C92-2683-4CCF-8628-06203EB3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2BE21-AF70-48ED-95BD-2F2AA553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7E6BF-ADD9-43F3-8FAC-C5F76822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1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2FF4-748D-4535-9D4C-F69C66DE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8F950-C649-4366-A88F-4F79A521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F32E5-B7B2-41ED-AEB8-0391009C6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90A97-377A-4176-96BF-DE3CC40B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F2F42-06D1-464F-B8E9-EAC38692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49F6-C5FD-4A2E-BE5D-24AC5300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1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80546-D190-4304-8DFC-0135246E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EF40B-B6BD-4548-8122-BBABB34CE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A9DC-6BEB-4B25-9BDC-13C82158F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B85C-A47E-4CDF-B30F-4BE94B6106E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EDF09-E9A6-434A-94F8-97C646AC3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3FAFC-14C0-4B09-9478-FC50C47E2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7E2E0-EB6E-4D59-A61E-E483EACE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6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.adafruit.com/mcp4725-12-bit-dac-tutorial/using-with-arduino" TargetMode="External"/><Relationship Id="rId5" Type="http://schemas.openxmlformats.org/officeDocument/2006/relationships/hyperlink" Target="https://learn.adafruit.com/mcp4725-12-bit-dac-tutorial" TargetMode="External"/><Relationship Id="rId4" Type="http://schemas.openxmlformats.org/officeDocument/2006/relationships/hyperlink" Target="https://www.adafruit.com/product/9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i.com/lit/an/slva704/slva704.pdf?&amp;ts=158976290628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7163-508D-40E6-AA4E-C5B3C8184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tutorial on I2C</a:t>
            </a:r>
          </a:p>
        </p:txBody>
      </p:sp>
    </p:spTree>
    <p:extLst>
      <p:ext uri="{BB962C8B-B14F-4D97-AF65-F5344CB8AC3E}">
        <p14:creationId xmlns:p14="http://schemas.microsoft.com/office/powerpoint/2010/main" val="426027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5BCB-7DB2-42C2-BD3C-56D24563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58"/>
            <a:ext cx="10515600" cy="1325563"/>
          </a:xfrm>
        </p:spPr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8891B-C75E-44AE-BD80-F35EE9E2D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296"/>
            <a:ext cx="10515600" cy="4351338"/>
          </a:xfrm>
        </p:spPr>
        <p:txBody>
          <a:bodyPr/>
          <a:lstStyle/>
          <a:p>
            <a:r>
              <a:rPr lang="en-US" dirty="0"/>
              <a:t>From the 8051, communicate with an MCP4725 DAC (Adafruit breakout board).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71DC7-6BAF-4C9B-8C8F-8D6F17B9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56" y="1979824"/>
            <a:ext cx="3409164" cy="2518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29083-2170-4276-A806-7329B064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729" y="1895161"/>
            <a:ext cx="3486150" cy="198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E4DC3C-E23D-4BE2-A031-F477F82F98FA}"/>
              </a:ext>
            </a:extLst>
          </p:cNvPr>
          <p:cNvSpPr/>
          <p:nvPr/>
        </p:nvSpPr>
        <p:spPr>
          <a:xfrm>
            <a:off x="1179520" y="4595693"/>
            <a:ext cx="3920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https://www.adafruit.com/product/935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469FC-D0BD-49E7-815E-1657D1FF1FDC}"/>
              </a:ext>
            </a:extLst>
          </p:cNvPr>
          <p:cNvSpPr/>
          <p:nvPr/>
        </p:nvSpPr>
        <p:spPr>
          <a:xfrm>
            <a:off x="1179520" y="4975393"/>
            <a:ext cx="5401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https://learn.adafruit.com/mcp4725-12-bit-dac-tutorial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523DDD-CC70-4D54-870A-5BF044DF6B95}"/>
              </a:ext>
            </a:extLst>
          </p:cNvPr>
          <p:cNvSpPr/>
          <p:nvPr/>
        </p:nvSpPr>
        <p:spPr>
          <a:xfrm>
            <a:off x="1153126" y="5414634"/>
            <a:ext cx="9375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https://learn.adafruit.com/mcp4725-12-bit-dac-tutorial/using-with-arduino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66AF8-E953-42DA-B641-9FD165D48D35}"/>
              </a:ext>
            </a:extLst>
          </p:cNvPr>
          <p:cNvSpPr txBox="1"/>
          <p:nvPr/>
        </p:nvSpPr>
        <p:spPr>
          <a:xfrm>
            <a:off x="8433879" y="2592280"/>
            <a:ext cx="33530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Commands</a:t>
            </a:r>
          </a:p>
          <a:p>
            <a:r>
              <a:rPr lang="en-US" dirty="0"/>
              <a:t>Address = 0x62</a:t>
            </a:r>
          </a:p>
          <a:p>
            <a:endParaRPr lang="en-US" dirty="0"/>
          </a:p>
          <a:p>
            <a:r>
              <a:rPr lang="en-US" dirty="0"/>
              <a:t>Write to DAC = 0x40</a:t>
            </a:r>
          </a:p>
          <a:p>
            <a:endParaRPr lang="en-US" dirty="0"/>
          </a:p>
          <a:p>
            <a:r>
              <a:rPr lang="en-US" dirty="0"/>
              <a:t>Then send 2 bytes of data for value.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4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4F0DF7-1268-4477-ADD0-D2A63F121B69}"/>
              </a:ext>
            </a:extLst>
          </p:cNvPr>
          <p:cNvSpPr/>
          <p:nvPr/>
        </p:nvSpPr>
        <p:spPr>
          <a:xfrm>
            <a:off x="624395" y="895295"/>
            <a:ext cx="9034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http://www.ti.com/lit/an/slva704/slva704.pdf?&amp;ts=1589762906285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C047E-E93F-4B7F-A351-70174D03FF54}"/>
              </a:ext>
            </a:extLst>
          </p:cNvPr>
          <p:cNvSpPr txBox="1"/>
          <p:nvPr/>
        </p:nvSpPr>
        <p:spPr>
          <a:xfrm>
            <a:off x="406891" y="256366"/>
            <a:ext cx="946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Some good reading – A Document from Texas Instruments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CDF9A-06DF-4913-B070-9E0F47E9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95" y="1541626"/>
            <a:ext cx="107823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7CB8E-E401-4F06-BBEB-B2FE2272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72" y="306649"/>
            <a:ext cx="9777599" cy="52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F15B5E-11BF-4EA5-AFC0-7BD35FEB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252537"/>
            <a:ext cx="109632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3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7B244-D30F-4797-AF1E-1D83E868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614362"/>
            <a:ext cx="102584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C909DD-259D-4143-8C85-D68BBF6728CB}"/>
              </a:ext>
            </a:extLst>
          </p:cNvPr>
          <p:cNvSpPr txBox="1"/>
          <p:nvPr/>
        </p:nvSpPr>
        <p:spPr>
          <a:xfrm>
            <a:off x="163231" y="62051"/>
            <a:ext cx="1026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simple I2C Protocol for the 8051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D8BC2B-8414-4D86-8AA6-5CCC2960DF73}"/>
              </a:ext>
            </a:extLst>
          </p:cNvPr>
          <p:cNvSpPr txBox="1"/>
          <p:nvPr/>
        </p:nvSpPr>
        <p:spPr>
          <a:xfrm>
            <a:off x="335872" y="1106265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I2c test 9.a51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4BEA6-3A8B-404E-87F2-6ACEADA9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47" y="2298600"/>
            <a:ext cx="1343025" cy="676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B30145-D128-49D3-A33D-E763ACACFA29}"/>
              </a:ext>
            </a:extLst>
          </p:cNvPr>
          <p:cNvSpPr txBox="1"/>
          <p:nvPr/>
        </p:nvSpPr>
        <p:spPr>
          <a:xfrm>
            <a:off x="335872" y="1820177"/>
            <a:ext cx="651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I2C start – sends start condition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F0D9D-317D-4CEE-BCCD-7FB40C211B4F}"/>
              </a:ext>
            </a:extLst>
          </p:cNvPr>
          <p:cNvSpPr txBox="1"/>
          <p:nvPr/>
        </p:nvSpPr>
        <p:spPr>
          <a:xfrm>
            <a:off x="2162706" y="2452071"/>
            <a:ext cx="23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“high to low transition on the SDA line while the SCL is high”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3C402-39F6-40B8-AF44-7926639A3BF1}"/>
              </a:ext>
            </a:extLst>
          </p:cNvPr>
          <p:cNvSpPr txBox="1"/>
          <p:nvPr/>
        </p:nvSpPr>
        <p:spPr>
          <a:xfrm>
            <a:off x="2246050" y="3813853"/>
            <a:ext cx="2334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Low-to-high on SDA while SCL high defines STOP condition.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6DD5F6-EBB9-4B91-AFA9-8EA2C97B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47" y="3708483"/>
            <a:ext cx="1495425" cy="1028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1E6E14-E390-4BC2-9489-A54362224889}"/>
              </a:ext>
            </a:extLst>
          </p:cNvPr>
          <p:cNvSpPr txBox="1"/>
          <p:nvPr/>
        </p:nvSpPr>
        <p:spPr>
          <a:xfrm>
            <a:off x="483833" y="5358761"/>
            <a:ext cx="651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I2C pin assignments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7B3BB-CD09-4042-AB5D-2C9C1317D842}"/>
              </a:ext>
            </a:extLst>
          </p:cNvPr>
          <p:cNvSpPr txBox="1"/>
          <p:nvPr/>
        </p:nvSpPr>
        <p:spPr>
          <a:xfrm>
            <a:off x="5162550" y="819182"/>
            <a:ext cx="651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I2C send byte – writes byte of data + ACK to slave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36B779-EEC9-44F5-A3EE-EEACE6337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47" y="5813788"/>
            <a:ext cx="1228725" cy="361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8F14A7-38A8-446D-8E77-9ED49B1C991B}"/>
              </a:ext>
            </a:extLst>
          </p:cNvPr>
          <p:cNvSpPr txBox="1"/>
          <p:nvPr/>
        </p:nvSpPr>
        <p:spPr>
          <a:xfrm>
            <a:off x="419446" y="3404803"/>
            <a:ext cx="651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I2C stop – sends stop condition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11DAC-C70B-4E19-99D6-AE1B9463B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868" y="5961879"/>
            <a:ext cx="6817789" cy="577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776B8E-4D9D-4976-AA67-F86843FE7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868" y="1188514"/>
            <a:ext cx="30384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0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267D3-E2FB-4B51-8BED-A3F493DE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37" y="4055501"/>
            <a:ext cx="2295525" cy="1343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D107F-3C53-41AA-BEFE-8E0B41214EEC}"/>
              </a:ext>
            </a:extLst>
          </p:cNvPr>
          <p:cNvSpPr txBox="1"/>
          <p:nvPr/>
        </p:nvSpPr>
        <p:spPr>
          <a:xfrm>
            <a:off x="10029964" y="4357681"/>
            <a:ext cx="198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Bring SCL and SDA high to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CA776-7076-495E-810A-0FF54017C50E}"/>
              </a:ext>
            </a:extLst>
          </p:cNvPr>
          <p:cNvSpPr txBox="1"/>
          <p:nvPr/>
        </p:nvSpPr>
        <p:spPr>
          <a:xfrm>
            <a:off x="559293" y="337351"/>
            <a:ext cx="1105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Interacting with the MCP4725 breakout board from the 8051 using I2C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1ADEB-D57E-48DF-9FD5-028FDE50BDA7}"/>
              </a:ext>
            </a:extLst>
          </p:cNvPr>
          <p:cNvSpPr txBox="1"/>
          <p:nvPr/>
        </p:nvSpPr>
        <p:spPr>
          <a:xfrm>
            <a:off x="559293" y="1014473"/>
            <a:ext cx="6427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Must do the following ---</a:t>
            </a:r>
          </a:p>
          <a:p>
            <a:endParaRPr lang="en-US" dirty="0"/>
          </a:p>
          <a:p>
            <a:r>
              <a:rPr lang="en-US" dirty="0"/>
              <a:t>I2C start</a:t>
            </a:r>
          </a:p>
          <a:p>
            <a:r>
              <a:rPr lang="en-US" dirty="0"/>
              <a:t>I2C send byte (address – 7 bits, 1 bit W*/R)</a:t>
            </a:r>
          </a:p>
          <a:p>
            <a:r>
              <a:rPr lang="en-US" dirty="0"/>
              <a:t>I2C send byte (command)</a:t>
            </a:r>
          </a:p>
          <a:p>
            <a:r>
              <a:rPr lang="en-US" dirty="0"/>
              <a:t>I2C send byte (data byte 1)</a:t>
            </a:r>
          </a:p>
          <a:p>
            <a:r>
              <a:rPr lang="en-US" dirty="0"/>
              <a:t>I2C send byte (data byte 2)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D3AD9-74C6-4A15-92B0-B081454E8762}"/>
              </a:ext>
            </a:extLst>
          </p:cNvPr>
          <p:cNvSpPr txBox="1"/>
          <p:nvPr/>
        </p:nvSpPr>
        <p:spPr>
          <a:xfrm>
            <a:off x="6209467" y="1459474"/>
            <a:ext cx="4811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= 0x62 = 1100010 + W*/R = 1100010 + 0</a:t>
            </a:r>
          </a:p>
          <a:p>
            <a:r>
              <a:rPr lang="en-US" dirty="0"/>
              <a:t>This = C4 = 11000100, so to send WRITE* to address 0x62, send byte 0xC4.</a:t>
            </a:r>
          </a:p>
          <a:p>
            <a:endParaRPr lang="en-US" dirty="0"/>
          </a:p>
          <a:p>
            <a:r>
              <a:rPr lang="en-US" dirty="0"/>
              <a:t>Command = 0x40</a:t>
            </a:r>
          </a:p>
          <a:p>
            <a:r>
              <a:rPr lang="en-US" dirty="0"/>
              <a:t>Data = 0xFA, 0x00 for ‘4000’.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7133E8-CB9F-4FF0-900A-A2DBD3F80E2F}"/>
              </a:ext>
            </a:extLst>
          </p:cNvPr>
          <p:cNvCxnSpPr/>
          <p:nvPr/>
        </p:nvCxnSpPr>
        <p:spPr>
          <a:xfrm>
            <a:off x="4972142" y="2168635"/>
            <a:ext cx="923278" cy="0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A90B21-1F7B-4138-9160-E7045F0BAB5B}"/>
              </a:ext>
            </a:extLst>
          </p:cNvPr>
          <p:cNvSpPr txBox="1"/>
          <p:nvPr/>
        </p:nvSpPr>
        <p:spPr>
          <a:xfrm>
            <a:off x="647700" y="358313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So, to set voltage to 5V: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47BD3-8A64-41E2-8300-5D371168A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4155960"/>
            <a:ext cx="2533650" cy="206692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2DD039-E22E-4AAB-ADE2-8BB16A266956}"/>
              </a:ext>
            </a:extLst>
          </p:cNvPr>
          <p:cNvCxnSpPr/>
          <p:nvPr/>
        </p:nvCxnSpPr>
        <p:spPr>
          <a:xfrm>
            <a:off x="2238375" y="4542347"/>
            <a:ext cx="1123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E7504F-C19B-4187-B058-F2578F597941}"/>
              </a:ext>
            </a:extLst>
          </p:cNvPr>
          <p:cNvSpPr txBox="1"/>
          <p:nvPr/>
        </p:nvSpPr>
        <p:spPr>
          <a:xfrm>
            <a:off x="3467100" y="4357681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0x62 + write bit (LSB)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C7EDDA-1527-470A-B4AA-45287D5D4460}"/>
              </a:ext>
            </a:extLst>
          </p:cNvPr>
          <p:cNvCxnSpPr/>
          <p:nvPr/>
        </p:nvCxnSpPr>
        <p:spPr>
          <a:xfrm>
            <a:off x="2238375" y="4878103"/>
            <a:ext cx="1123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F026FE-BBF3-41DB-AD6A-9D5F4A8F9E3E}"/>
              </a:ext>
            </a:extLst>
          </p:cNvPr>
          <p:cNvSpPr txBox="1"/>
          <p:nvPr/>
        </p:nvSpPr>
        <p:spPr>
          <a:xfrm>
            <a:off x="3467100" y="4693437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Command 0x40 (write to DAC)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17A8B6-D9C5-41AA-9DFC-91A54A5CF602}"/>
              </a:ext>
            </a:extLst>
          </p:cNvPr>
          <p:cNvCxnSpPr/>
          <p:nvPr/>
        </p:nvCxnSpPr>
        <p:spPr>
          <a:xfrm>
            <a:off x="2238375" y="5188678"/>
            <a:ext cx="1123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0D6B56-0298-40EB-9F46-B89633F0469F}"/>
              </a:ext>
            </a:extLst>
          </p:cNvPr>
          <p:cNvSpPr txBox="1"/>
          <p:nvPr/>
        </p:nvSpPr>
        <p:spPr>
          <a:xfrm>
            <a:off x="3467100" y="5004012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Data, 8 high bits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5319E0-9C4B-4C1A-91A2-3100BE34D1C3}"/>
              </a:ext>
            </a:extLst>
          </p:cNvPr>
          <p:cNvCxnSpPr/>
          <p:nvPr/>
        </p:nvCxnSpPr>
        <p:spPr>
          <a:xfrm>
            <a:off x="2145506" y="5465677"/>
            <a:ext cx="1123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8D3DCC2-1FAF-4345-8829-12072A640E79}"/>
              </a:ext>
            </a:extLst>
          </p:cNvPr>
          <p:cNvSpPr txBox="1"/>
          <p:nvPr/>
        </p:nvSpPr>
        <p:spPr>
          <a:xfrm>
            <a:off x="3374231" y="5281011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Data, 4 low bits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9F17D4-2E61-4E4D-88E8-0AB1459A193B}"/>
              </a:ext>
            </a:extLst>
          </p:cNvPr>
          <p:cNvSpPr txBox="1"/>
          <p:nvPr/>
        </p:nvSpPr>
        <p:spPr>
          <a:xfrm>
            <a:off x="7539037" y="3429000"/>
            <a:ext cx="424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startup, pull SCL, SDA high</a:t>
            </a:r>
          </a:p>
        </p:txBody>
      </p:sp>
    </p:spTree>
    <p:extLst>
      <p:ext uri="{BB962C8B-B14F-4D97-AF65-F5344CB8AC3E}">
        <p14:creationId xmlns:p14="http://schemas.microsoft.com/office/powerpoint/2010/main" val="97083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8E724-814E-4018-A609-BD17B843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5" y="4975697"/>
            <a:ext cx="9560144" cy="1198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9FB338-F787-4BB7-AE36-0210657101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42887" y="557160"/>
            <a:ext cx="4143375" cy="2990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B9752E-A4ED-4A49-848E-0866F2539932}"/>
              </a:ext>
            </a:extLst>
          </p:cNvPr>
          <p:cNvSpPr txBox="1"/>
          <p:nvPr/>
        </p:nvSpPr>
        <p:spPr>
          <a:xfrm>
            <a:off x="538619" y="263047"/>
            <a:ext cx="647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Wiring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67223-41C7-44B6-ACCE-FB627B250099}"/>
              </a:ext>
            </a:extLst>
          </p:cNvPr>
          <p:cNvSpPr txBox="1"/>
          <p:nvPr/>
        </p:nvSpPr>
        <p:spPr>
          <a:xfrm>
            <a:off x="538619" y="1502952"/>
            <a:ext cx="490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SCL P0.0</a:t>
            </a:r>
          </a:p>
          <a:p>
            <a:r>
              <a:rPr lang="en-US" dirty="0"/>
              <a:t>SDA P0.1</a:t>
            </a:r>
          </a:p>
          <a:p>
            <a:endParaRPr lang="en-US" dirty="0"/>
          </a:p>
          <a:p>
            <a:r>
              <a:rPr lang="en-US" dirty="0"/>
              <a:t>LED P0.4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1E326-3391-45C1-A906-AC0CE225FDA0}"/>
              </a:ext>
            </a:extLst>
          </p:cNvPr>
          <p:cNvSpPr txBox="1"/>
          <p:nvPr/>
        </p:nvSpPr>
        <p:spPr>
          <a:xfrm>
            <a:off x="603682" y="1010667"/>
            <a:ext cx="293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C8051F410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B89FE-9627-4C54-89A6-61B06EAF086C}"/>
              </a:ext>
            </a:extLst>
          </p:cNvPr>
          <p:cNvSpPr txBox="1"/>
          <p:nvPr/>
        </p:nvSpPr>
        <p:spPr>
          <a:xfrm>
            <a:off x="5361354" y="187828"/>
            <a:ext cx="293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MCP4725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20B5FB-FB16-44D5-A689-0518EC2403F4}"/>
              </a:ext>
            </a:extLst>
          </p:cNvPr>
          <p:cNvSpPr txBox="1"/>
          <p:nvPr/>
        </p:nvSpPr>
        <p:spPr>
          <a:xfrm>
            <a:off x="395287" y="4376691"/>
            <a:ext cx="797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Saleae</a:t>
            </a:r>
            <a:r>
              <a:rPr lang="en-US" dirty="0"/>
              <a:t> Logic Analyzer software; SCL channel 0, SDA channel 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3D4137-E62F-43E1-9BB8-0CEF29A9DB9C}"/>
              </a:ext>
            </a:extLst>
          </p:cNvPr>
          <p:cNvSpPr txBox="1"/>
          <p:nvPr/>
        </p:nvSpPr>
        <p:spPr>
          <a:xfrm>
            <a:off x="9871969" y="5299969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1587D0-9E8F-4300-BA13-D2D0F27C7CD3}"/>
              </a:ext>
            </a:extLst>
          </p:cNvPr>
          <p:cNvSpPr txBox="1"/>
          <p:nvPr/>
        </p:nvSpPr>
        <p:spPr>
          <a:xfrm>
            <a:off x="9871969" y="5789435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CCFF56-9BC3-4110-8E5E-B09D5D6FB747}"/>
              </a:ext>
            </a:extLst>
          </p:cNvPr>
          <p:cNvSpPr txBox="1"/>
          <p:nvPr/>
        </p:nvSpPr>
        <p:spPr>
          <a:xfrm>
            <a:off x="538619" y="6294268"/>
            <a:ext cx="249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+ WRITE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32F3C-D5C5-4DA9-B18B-2CFCDC88998F}"/>
              </a:ext>
            </a:extLst>
          </p:cNvPr>
          <p:cNvSpPr txBox="1"/>
          <p:nvPr/>
        </p:nvSpPr>
        <p:spPr>
          <a:xfrm>
            <a:off x="2863810" y="6326110"/>
            <a:ext cx="249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8FCB4-6511-4B62-A513-1F3AFC319205}"/>
              </a:ext>
            </a:extLst>
          </p:cNvPr>
          <p:cNvSpPr txBox="1"/>
          <p:nvPr/>
        </p:nvSpPr>
        <p:spPr>
          <a:xfrm>
            <a:off x="5189001" y="6326110"/>
            <a:ext cx="249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BYTE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4670BA-323D-452B-925C-FA748D2E51E9}"/>
              </a:ext>
            </a:extLst>
          </p:cNvPr>
          <p:cNvSpPr txBox="1"/>
          <p:nvPr/>
        </p:nvSpPr>
        <p:spPr>
          <a:xfrm>
            <a:off x="7515407" y="6310759"/>
            <a:ext cx="249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BYTE 2</a:t>
            </a:r>
          </a:p>
        </p:txBody>
      </p:sp>
    </p:spTree>
    <p:extLst>
      <p:ext uri="{BB962C8B-B14F-4D97-AF65-F5344CB8AC3E}">
        <p14:creationId xmlns:p14="http://schemas.microsoft.com/office/powerpoint/2010/main" val="149106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343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 tutorial on I2C</vt:lpstr>
      <vt:lpstr>The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tutorial on I2C</dc:title>
  <dc:creator>Ficarro, Scott B.</dc:creator>
  <cp:lastModifiedBy>Ficarro, Scott B.</cp:lastModifiedBy>
  <cp:revision>12</cp:revision>
  <dcterms:created xsi:type="dcterms:W3CDTF">2020-05-18T02:13:33Z</dcterms:created>
  <dcterms:modified xsi:type="dcterms:W3CDTF">2020-05-19T00:57:01Z</dcterms:modified>
</cp:coreProperties>
</file>